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5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2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04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4244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493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95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218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571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53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59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3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9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65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67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04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43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0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0EB6CDE-8AD9-4F4F-8C2B-454689658B93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32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pPr algn="ctr"/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96" y="324264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Vatsal Lad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363428"/>
            <a:ext cx="8309516" cy="98359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647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133384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1290828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657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53961" y="5252421"/>
            <a:ext cx="11576409" cy="1477328"/>
            <a:chOff x="353961" y="5252421"/>
            <a:chExt cx="1157640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53961" y="5252421"/>
              <a:ext cx="2179932" cy="850058"/>
              <a:chOff x="353961" y="5252421"/>
              <a:chExt cx="2179932" cy="85005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53961" y="5252421"/>
                <a:ext cx="145944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598359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1531334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468865" y="17144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21947" y="1770683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8439639" cy="850825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81" y="340332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34468" y="4741778"/>
            <a:ext cx="11352390" cy="2062103"/>
            <a:chOff x="434468" y="4741778"/>
            <a:chExt cx="11352390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34468" y="5240229"/>
              <a:ext cx="2178355" cy="784660"/>
              <a:chOff x="434468" y="5240229"/>
              <a:chExt cx="2178355" cy="78466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34468" y="5240229"/>
                <a:ext cx="1530543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2337" y="5520769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1" y="615582"/>
            <a:ext cx="8392278" cy="84727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88800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7" y="2719477"/>
                <a:ext cx="1034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657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2" y="4735940"/>
            <a:ext cx="11260336" cy="1569660"/>
            <a:chOff x="465832" y="4735940"/>
            <a:chExt cx="1126033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2863292" y="473594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2" y="4997550"/>
              <a:ext cx="2150357" cy="888925"/>
              <a:chOff x="465832" y="4997550"/>
              <a:chExt cx="2150357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2" y="4997550"/>
                <a:ext cx="1500619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1"/>
            <a:ext cx="8515130" cy="835997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484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8408159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4" y="607321"/>
              <a:ext cx="1663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065424"/>
            <a:ext cx="11508563" cy="1338828"/>
            <a:chOff x="386891" y="5065424"/>
            <a:chExt cx="11508563" cy="13388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065424"/>
              <a:ext cx="2270550" cy="827149"/>
              <a:chOff x="386891" y="5065424"/>
              <a:chExt cx="2270550" cy="8271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065424"/>
                <a:ext cx="1550064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6955" y="5388453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635" y="1782950"/>
            <a:ext cx="6109896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5889523" y="2388109"/>
            <a:ext cx="4080387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B62C43-1385-316E-857E-B6DB9944C813}"/>
              </a:ext>
            </a:extLst>
          </p:cNvPr>
          <p:cNvCxnSpPr>
            <a:cxnSpLocks/>
          </p:cNvCxnSpPr>
          <p:nvPr/>
        </p:nvCxnSpPr>
        <p:spPr>
          <a:xfrm>
            <a:off x="5889523" y="3120612"/>
            <a:ext cx="4080387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10CBBB-99B2-8926-5F29-BD47C6B226C6}"/>
              </a:ext>
            </a:extLst>
          </p:cNvPr>
          <p:cNvCxnSpPr>
            <a:cxnSpLocks/>
          </p:cNvCxnSpPr>
          <p:nvPr/>
        </p:nvCxnSpPr>
        <p:spPr>
          <a:xfrm>
            <a:off x="5889523" y="3818703"/>
            <a:ext cx="4080387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352D0-AB86-458C-31FC-4CB058B79E04}"/>
              </a:ext>
            </a:extLst>
          </p:cNvPr>
          <p:cNvCxnSpPr>
            <a:cxnSpLocks/>
          </p:cNvCxnSpPr>
          <p:nvPr/>
        </p:nvCxnSpPr>
        <p:spPr>
          <a:xfrm>
            <a:off x="5889523" y="4551206"/>
            <a:ext cx="4080387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2" y="422532"/>
            <a:ext cx="8436864" cy="105230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756150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331710" y="4826675"/>
            <a:ext cx="11715909" cy="2031325"/>
            <a:chOff x="452830" y="4807414"/>
            <a:chExt cx="11715909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0" y="5198269"/>
              <a:ext cx="2317585" cy="829265"/>
              <a:chOff x="452830" y="5198269"/>
              <a:chExt cx="2317585" cy="82926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0" y="5198269"/>
                <a:ext cx="1543117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929" y="5523414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8408204" cy="93432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657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530544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6790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540696" y="5318206"/>
            <a:ext cx="11274600" cy="1200329"/>
            <a:chOff x="540696" y="5318206"/>
            <a:chExt cx="1127460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318206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540696" y="5318206"/>
              <a:ext cx="2251030" cy="847353"/>
              <a:chOff x="540696" y="5318206"/>
              <a:chExt cx="2251030" cy="8473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540696" y="5318206"/>
                <a:ext cx="1530544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240" y="5661439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8349849" cy="103253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657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3537" y="4979958"/>
            <a:ext cx="11424926" cy="1815882"/>
            <a:chOff x="383537" y="4979958"/>
            <a:chExt cx="11424926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3537" y="5303080"/>
              <a:ext cx="2286449" cy="775280"/>
              <a:chOff x="383537" y="5303080"/>
              <a:chExt cx="2286449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3537" y="5303080"/>
                <a:ext cx="1500903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500" y="557424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000" y="1756010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8550"/>
            <a:ext cx="10353762" cy="970450"/>
          </a:xfrm>
        </p:spPr>
        <p:txBody>
          <a:bodyPr>
            <a:noAutofit/>
          </a:bodyPr>
          <a:lstStyle/>
          <a:p>
            <a:pPr algn="ctr"/>
            <a:r>
              <a:rPr lang="en-IN" sz="8800" dirty="0"/>
              <a:t>Thank 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57665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07C89-F814-8D92-7A7C-C4B171D3B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674223"/>
            <a:ext cx="2703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Solid-State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36380" y="5932653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107886" y="4114770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      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557" y="3381672"/>
            <a:ext cx="10146268" cy="208958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0754">
            <a:off x="1120612" y="3827500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0754">
            <a:off x="1106445" y="4281400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415" y="3381672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876" y="4955596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196888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3" y="1731384"/>
            <a:ext cx="119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lt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</a:t>
            </a:r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       1. </a:t>
            </a:r>
            <a:r>
              <a:rPr lang="en-US" dirty="0"/>
              <a:t>      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8CA0C-B05B-C7D2-34AE-7825014B8754}"/>
              </a:ext>
            </a:extLst>
          </p:cNvPr>
          <p:cNvSpPr txBox="1"/>
          <p:nvPr/>
        </p:nvSpPr>
        <p:spPr>
          <a:xfrm>
            <a:off x="1898815" y="1733614"/>
            <a:ext cx="839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the list of markets in which customer  "</a:t>
            </a:r>
            <a:r>
              <a:rPr lang="en-US" dirty="0" err="1"/>
              <a:t>AtliQ</a:t>
            </a:r>
            <a:r>
              <a:rPr lang="en-US" dirty="0"/>
              <a:t> Exclusive" operates its business in the APAC region.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496594" y="475169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8" y="391625"/>
                <a:ext cx="16097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60677" cy="1335725"/>
            <a:chOff x="505708" y="5495896"/>
            <a:chExt cx="11260677" cy="13357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622385" y="590829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2040</TotalTime>
  <Words>2330</Words>
  <Application>Microsoft Office PowerPoint</Application>
  <PresentationFormat>Widescreen</PresentationFormat>
  <Paragraphs>140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Century Gothic</vt:lpstr>
      <vt:lpstr>Poppins</vt:lpstr>
      <vt:lpstr>Wingdings</vt:lpstr>
      <vt:lpstr>Wingdings 2</vt:lpstr>
      <vt:lpstr>Wingdings 3</vt:lpstr>
      <vt:lpstr>Ion</vt:lpstr>
      <vt:lpstr>Ad-Hoc Insights</vt:lpstr>
      <vt:lpstr>Content</vt:lpstr>
      <vt:lpstr>Company Overview</vt:lpstr>
      <vt:lpstr>PowerPoint Presentation</vt:lpstr>
      <vt:lpstr>PowerPoint Presentation</vt:lpstr>
      <vt:lpstr>       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Vatsal Lad</cp:lastModifiedBy>
  <cp:revision>23</cp:revision>
  <dcterms:created xsi:type="dcterms:W3CDTF">2024-05-16T14:28:31Z</dcterms:created>
  <dcterms:modified xsi:type="dcterms:W3CDTF">2025-04-19T06:00:55Z</dcterms:modified>
</cp:coreProperties>
</file>